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72" d="100"/>
          <a:sy n="72" d="100"/>
        </p:scale>
        <p:origin x="145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09.03.2015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0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3.3.10 "Vancouver" released on July 10th, 2014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</a:t>
            </a:r>
            <a:r>
              <a:rPr lang="de-AT" dirty="0" smtClean="0"/>
              <a:t>(</a:t>
            </a:r>
            <a:r>
              <a:rPr lang="de-AT" dirty="0" err="1" smtClean="0"/>
              <a:t>x</a:t>
            </a:r>
            <a:r>
              <a:rPr lang="de-AT" baseline="-25000" dirty="0" err="1" smtClean="0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Data Analysis in </a:t>
            </a:r>
            <a:r>
              <a:rPr lang="en-US" sz="3600" dirty="0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 smtClean="0"/>
              <a:t>External Libraries:</a:t>
            </a:r>
          </a:p>
          <a:p>
            <a:pPr lvl="1"/>
            <a:r>
              <a:rPr lang="en-US" dirty="0" smtClean="0"/>
              <a:t>Linear Regression, Logistic Regression, 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r>
              <a:rPr lang="en-US" dirty="0" smtClean="0"/>
              <a:t>, k-Means, </a:t>
            </a:r>
          </a:p>
          <a:p>
            <a:pPr lvl="1"/>
            <a:r>
              <a:rPr lang="en-US" dirty="0" smtClean="0"/>
              <a:t>Random Forest, Support Vector Machines, </a:t>
            </a:r>
            <a:br>
              <a:rPr lang="en-US" dirty="0" smtClean="0"/>
            </a:br>
            <a:r>
              <a:rPr lang="en-US" dirty="0" smtClean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5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1"/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3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3"/>
            <a:endParaRPr lang="de-DE" dirty="0" smtClean="0"/>
          </a:p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3.3.10 "Vancouver"</a:t>
            </a:r>
          </a:p>
          <a:p>
            <a:pPr lvl="2"/>
            <a:r>
              <a:rPr lang="en-US" dirty="0" smtClean="0"/>
              <a:t>released on July 10th, 2014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smtClean="0"/>
              <a:t>HeuristicLab 3.3.10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http://svn.heuristiclab.com/svn/core/tags/3.3.10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142 plugins in HeuristicLab 3.3.10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/>
              <a:t>e</a:t>
            </a:r>
            <a:r>
              <a:rPr lang="de-DE" dirty="0" err="1" smtClean="0"/>
              <a:t>valuation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utation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3255</Words>
  <Application>Microsoft Office PowerPoint</Application>
  <PresentationFormat>Bildschirmpräsentation (4:3)</PresentationFormat>
  <Paragraphs>1102</Paragraphs>
  <Slides>123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scheibenpflug.a@gmail.com</cp:lastModifiedBy>
  <cp:revision>192</cp:revision>
  <dcterms:created xsi:type="dcterms:W3CDTF">2011-02-08T10:23:16Z</dcterms:created>
  <dcterms:modified xsi:type="dcterms:W3CDTF">2015-03-09T19:54:17Z</dcterms:modified>
</cp:coreProperties>
</file>